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8" r:id="rId5"/>
    <p:sldId id="258" r:id="rId6"/>
    <p:sldId id="260" r:id="rId7"/>
    <p:sldId id="261" r:id="rId8"/>
    <p:sldId id="263" r:id="rId9"/>
    <p:sldId id="264" r:id="rId10"/>
    <p:sldId id="269" r:id="rId11"/>
    <p:sldId id="270" r:id="rId12"/>
    <p:sldId id="262" r:id="rId13"/>
    <p:sldId id="280" r:id="rId14"/>
    <p:sldId id="271" r:id="rId15"/>
    <p:sldId id="272" r:id="rId16"/>
    <p:sldId id="273" r:id="rId17"/>
    <p:sldId id="274" r:id="rId18"/>
    <p:sldId id="275" r:id="rId19"/>
    <p:sldId id="290" r:id="rId20"/>
    <p:sldId id="291" r:id="rId21"/>
    <p:sldId id="276" r:id="rId22"/>
    <p:sldId id="283" r:id="rId23"/>
    <p:sldId id="286" r:id="rId24"/>
    <p:sldId id="281" r:id="rId25"/>
    <p:sldId id="284" r:id="rId26"/>
    <p:sldId id="285" r:id="rId27"/>
    <p:sldId id="282" r:id="rId28"/>
    <p:sldId id="287" r:id="rId29"/>
    <p:sldId id="288" r:id="rId30"/>
    <p:sldId id="277" r:id="rId31"/>
    <p:sldId id="289" r:id="rId32"/>
    <p:sldId id="278" r:id="rId33"/>
    <p:sldId id="279" r:id="rId34"/>
    <p:sldId id="265" r:id="rId35"/>
    <p:sldId id="266" r:id="rId36"/>
    <p:sldId id="26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9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8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216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83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219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4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17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25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5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4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2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3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3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BB724-A489-4BCC-B2E7-95A6AA31BDC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1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49D2-08B0-4F93-9B05-85E7835FD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Futsal MS(Ground Booking)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5BF18-EEF1-44E1-931D-833008B52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00172895-Uttam Tamang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6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7AF2-20F0-4101-B3CF-46C1B7E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Chart-1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A9FA44-09C0-4605-B775-3A8074F77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466850"/>
            <a:ext cx="8596312" cy="4304058"/>
          </a:xfrm>
        </p:spPr>
      </p:pic>
    </p:spTree>
    <p:extLst>
      <p:ext uri="{BB962C8B-B14F-4D97-AF65-F5344CB8AC3E}">
        <p14:creationId xmlns:p14="http://schemas.microsoft.com/office/powerpoint/2010/main" val="100841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5DA1-1FDF-44E1-815D-A7373FD7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Chart-2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1A4F90-7DB9-4C64-B79E-5B7DC2E0D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419226"/>
            <a:ext cx="7848599" cy="4622800"/>
          </a:xfrm>
        </p:spPr>
      </p:pic>
    </p:spTree>
    <p:extLst>
      <p:ext uri="{BB962C8B-B14F-4D97-AF65-F5344CB8AC3E}">
        <p14:creationId xmlns:p14="http://schemas.microsoft.com/office/powerpoint/2010/main" val="338050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BCCD-938E-44FE-A86F-DA371B96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9" y="457200"/>
            <a:ext cx="8596668" cy="1320800"/>
          </a:xfrm>
        </p:spPr>
        <p:txBody>
          <a:bodyPr/>
          <a:lstStyle/>
          <a:p>
            <a:r>
              <a:rPr lang="en-US" dirty="0"/>
              <a:t>Development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F48F9-EB0C-4BE8-804A-44CCC2832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001"/>
            <a:ext cx="8596668" cy="426336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  Waterfall Model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Requirement Analysis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Design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Implementation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Testing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Installation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Maintenance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5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A3E9-FCDD-4F7C-B17A-EE5870DD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28620-B77C-41E2-90BD-3F2C0BEA2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838325"/>
            <a:ext cx="7004844" cy="4053681"/>
          </a:xfrm>
        </p:spPr>
      </p:pic>
    </p:spTree>
    <p:extLst>
      <p:ext uri="{BB962C8B-B14F-4D97-AF65-F5344CB8AC3E}">
        <p14:creationId xmlns:p14="http://schemas.microsoft.com/office/powerpoint/2010/main" val="352700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09BD-30C9-454E-BC9D-0C8CBCFB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System Architecture – 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AC7FD-441D-462C-ABA3-1D248BC8B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6" y="1930400"/>
            <a:ext cx="6981824" cy="4111626"/>
          </a:xfrm>
        </p:spPr>
      </p:pic>
    </p:spTree>
    <p:extLst>
      <p:ext uri="{BB962C8B-B14F-4D97-AF65-F5344CB8AC3E}">
        <p14:creationId xmlns:p14="http://schemas.microsoft.com/office/powerpoint/2010/main" val="2742945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4251-5C70-4C4E-AA51-C09357EF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DB32B-21E0-4434-95E1-4A2741C5A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685926"/>
            <a:ext cx="5338170" cy="4356100"/>
          </a:xfrm>
        </p:spPr>
      </p:pic>
    </p:spTree>
    <p:extLst>
      <p:ext uri="{BB962C8B-B14F-4D97-AF65-F5344CB8AC3E}">
        <p14:creationId xmlns:p14="http://schemas.microsoft.com/office/powerpoint/2010/main" val="519042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3180-164B-49FE-952D-A413DF8D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350"/>
          </a:xfrm>
        </p:spPr>
        <p:txBody>
          <a:bodyPr/>
          <a:lstStyle/>
          <a:p>
            <a:r>
              <a:rPr lang="en-US" dirty="0"/>
              <a:t>Activity Diagram -1 </a:t>
            </a:r>
            <a:r>
              <a:rPr lang="en-US" sz="2000" dirty="0"/>
              <a:t>(Available Timeslot for booking)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D6992-697B-443C-8D2E-A99EEABE4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838325"/>
            <a:ext cx="6309727" cy="4203700"/>
          </a:xfrm>
        </p:spPr>
      </p:pic>
    </p:spTree>
    <p:extLst>
      <p:ext uri="{BB962C8B-B14F-4D97-AF65-F5344CB8AC3E}">
        <p14:creationId xmlns:p14="http://schemas.microsoft.com/office/powerpoint/2010/main" val="2407620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8AAC-F396-4CF0-ADE6-894CF5D7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Diagram-2 </a:t>
            </a:r>
            <a:r>
              <a:rPr lang="en-US" sz="2000" dirty="0"/>
              <a:t>(View Booking Detail)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D820C3-9F4F-4FA6-B17F-FA8A0A314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2160588"/>
            <a:ext cx="7030272" cy="3881437"/>
          </a:xfrm>
        </p:spPr>
      </p:pic>
    </p:spTree>
    <p:extLst>
      <p:ext uri="{BB962C8B-B14F-4D97-AF65-F5344CB8AC3E}">
        <p14:creationId xmlns:p14="http://schemas.microsoft.com/office/powerpoint/2010/main" val="59369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D422-22A2-4D51-89B5-876510F7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Diagram-3 </a:t>
            </a:r>
            <a:r>
              <a:rPr lang="en-US" sz="2000" dirty="0"/>
              <a:t>(Calculating Collection)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5FBE17-46FB-499A-84ED-0013597C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619250"/>
            <a:ext cx="6569738" cy="4422775"/>
          </a:xfrm>
        </p:spPr>
      </p:pic>
    </p:spTree>
    <p:extLst>
      <p:ext uri="{BB962C8B-B14F-4D97-AF65-F5344CB8AC3E}">
        <p14:creationId xmlns:p14="http://schemas.microsoft.com/office/powerpoint/2010/main" val="239828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3AB2-F2AD-48B4-A115-7371A8DD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055F4-DC06-4D4F-ABB2-184ECF45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485900"/>
            <a:ext cx="6477000" cy="5372100"/>
          </a:xfrm>
        </p:spPr>
      </p:pic>
    </p:spTree>
    <p:extLst>
      <p:ext uri="{BB962C8B-B14F-4D97-AF65-F5344CB8AC3E}">
        <p14:creationId xmlns:p14="http://schemas.microsoft.com/office/powerpoint/2010/main" val="29934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B245-0689-46D0-8B1D-D73C0D72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03755-68A1-4A7A-9AED-41CF3E695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7375"/>
            <a:ext cx="8596668" cy="4183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Futsal Management System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Focused on Booking Process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Additional Admin facilities(To the extend)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User Friendly Interface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Online Booking system and Automatic record keeping system over paper based and visiting/phone process.</a:t>
            </a:r>
          </a:p>
        </p:txBody>
      </p:sp>
    </p:spTree>
    <p:extLst>
      <p:ext uri="{BB962C8B-B14F-4D97-AF65-F5344CB8AC3E}">
        <p14:creationId xmlns:p14="http://schemas.microsoft.com/office/powerpoint/2010/main" val="423878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6173-2A15-470F-B10B-2D1318E5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C09647-1D0C-4FDE-B05C-C85B85E3A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389063"/>
            <a:ext cx="6492702" cy="5468937"/>
          </a:xfrm>
        </p:spPr>
      </p:pic>
    </p:spTree>
    <p:extLst>
      <p:ext uri="{BB962C8B-B14F-4D97-AF65-F5344CB8AC3E}">
        <p14:creationId xmlns:p14="http://schemas.microsoft.com/office/powerpoint/2010/main" val="1816074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62D4-67F5-45F0-8083-7777E1CE6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F50A-988B-4C22-89BF-4B811BF69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3 pages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Home page of futsal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Admin page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Customer/Client page</a:t>
            </a:r>
          </a:p>
        </p:txBody>
      </p:sp>
    </p:spTree>
    <p:extLst>
      <p:ext uri="{BB962C8B-B14F-4D97-AF65-F5344CB8AC3E}">
        <p14:creationId xmlns:p14="http://schemas.microsoft.com/office/powerpoint/2010/main" val="3786521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9EE25-20D5-489E-B84E-F530F285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E8C9E-C78E-45DC-B7B5-54051F46B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3" y="2160588"/>
            <a:ext cx="8281852" cy="3881437"/>
          </a:xfrm>
        </p:spPr>
      </p:pic>
    </p:spTree>
    <p:extLst>
      <p:ext uri="{BB962C8B-B14F-4D97-AF65-F5344CB8AC3E}">
        <p14:creationId xmlns:p14="http://schemas.microsoft.com/office/powerpoint/2010/main" val="165269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16E5-F414-437C-BD40-EB40B54E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Registration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0BB778-71CB-4CAD-81D8-0B92025061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66975"/>
            <a:ext cx="4183062" cy="262780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669ED3-9BD6-40BF-8319-348525322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466975"/>
            <a:ext cx="4184650" cy="2632544"/>
          </a:xfrm>
        </p:spPr>
      </p:pic>
    </p:spTree>
    <p:extLst>
      <p:ext uri="{BB962C8B-B14F-4D97-AF65-F5344CB8AC3E}">
        <p14:creationId xmlns:p14="http://schemas.microsoft.com/office/powerpoint/2010/main" val="69166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B817-7B12-4A89-8B50-05FBA1DD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DA6689-5AAC-4D27-B1A4-5CC4539FA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" y="1819276"/>
            <a:ext cx="8252889" cy="4222750"/>
          </a:xfrm>
        </p:spPr>
      </p:pic>
    </p:spTree>
    <p:extLst>
      <p:ext uri="{BB962C8B-B14F-4D97-AF65-F5344CB8AC3E}">
        <p14:creationId xmlns:p14="http://schemas.microsoft.com/office/powerpoint/2010/main" val="281710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B16A-8115-48E0-ACAC-A737E819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Booking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4FDF7-AF2A-4B0C-9A61-B11B37EE1A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60590"/>
            <a:ext cx="4183062" cy="27670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4BE75-CCA8-45EA-B184-6618D5B23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2" y="2160590"/>
            <a:ext cx="4184650" cy="2767011"/>
          </a:xfrm>
        </p:spPr>
      </p:pic>
    </p:spTree>
    <p:extLst>
      <p:ext uri="{BB962C8B-B14F-4D97-AF65-F5344CB8AC3E}">
        <p14:creationId xmlns:p14="http://schemas.microsoft.com/office/powerpoint/2010/main" val="3657548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6A48-AB3C-4EFA-B695-C67D1CA6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out booking detail for admin.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882F2C-3E12-4C08-A144-0B257C683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3" y="828675"/>
            <a:ext cx="4513262" cy="35354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3997C-4C58-4FBB-948E-03DED7D5F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Initially, Displays All bookings detail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Also, can be sorted with specific time.</a:t>
            </a:r>
          </a:p>
        </p:txBody>
      </p:sp>
    </p:spTree>
    <p:extLst>
      <p:ext uri="{BB962C8B-B14F-4D97-AF65-F5344CB8AC3E}">
        <p14:creationId xmlns:p14="http://schemas.microsoft.com/office/powerpoint/2010/main" val="134248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4EC1-4A0C-4642-9B30-5F11ADD3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FF4B4-AE1E-4D9E-8315-5826C975A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" y="2160588"/>
            <a:ext cx="8252889" cy="3881437"/>
          </a:xfrm>
        </p:spPr>
      </p:pic>
    </p:spTree>
    <p:extLst>
      <p:ext uri="{BB962C8B-B14F-4D97-AF65-F5344CB8AC3E}">
        <p14:creationId xmlns:p14="http://schemas.microsoft.com/office/powerpoint/2010/main" val="1981936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CCCC-E538-4BD2-A5F5-E5808200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Booking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73512-1246-47E9-83F4-B601256BE2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2" y="2466975"/>
            <a:ext cx="4183062" cy="29555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FE65CC-3DA3-4484-8EB0-19AA5228BB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2" y="2462057"/>
            <a:ext cx="4184650" cy="2960456"/>
          </a:xfrm>
        </p:spPr>
      </p:pic>
    </p:spTree>
    <p:extLst>
      <p:ext uri="{BB962C8B-B14F-4D97-AF65-F5344CB8AC3E}">
        <p14:creationId xmlns:p14="http://schemas.microsoft.com/office/powerpoint/2010/main" val="500815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4F00-2288-41EF-834E-50B8A1CE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Detail for Client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F4312-9339-4E59-8D63-245E3CC3E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42" y="2160588"/>
            <a:ext cx="8390753" cy="3881437"/>
          </a:xfrm>
        </p:spPr>
      </p:pic>
    </p:spTree>
    <p:extLst>
      <p:ext uri="{BB962C8B-B14F-4D97-AF65-F5344CB8AC3E}">
        <p14:creationId xmlns:p14="http://schemas.microsoft.com/office/powerpoint/2010/main" val="141593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91A1D-925D-46B0-9913-B2C0F575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3A77F-77D9-43EA-86BF-8A4274E66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4025"/>
            <a:ext cx="8596668" cy="431733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Traditional way of booking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Phone contact based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Self visit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Problem that took place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Availability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Reliability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Project Should Support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follows new trend for sport lover (Web Based)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Any age ( Youngster, Working people)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Sound and Eco friendly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Safe and security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Extra facilities</a:t>
            </a:r>
          </a:p>
        </p:txBody>
      </p:sp>
    </p:spTree>
    <p:extLst>
      <p:ext uri="{BB962C8B-B14F-4D97-AF65-F5344CB8AC3E}">
        <p14:creationId xmlns:p14="http://schemas.microsoft.com/office/powerpoint/2010/main" val="1669682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7FB6-06F0-425A-9471-E329BE8E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1ADC-6BD4-42A4-B2D9-160F6F23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74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D9EE-B4B7-46D7-BA15-D069DA55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and </a:t>
            </a:r>
            <a:r>
              <a:rPr lang="en-US"/>
              <a:t>Configuration Management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D0494-6F0A-464F-BF7F-1BC7F1DD2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69" y="1600200"/>
            <a:ext cx="8073900" cy="4441825"/>
          </a:xfrm>
        </p:spPr>
      </p:pic>
    </p:spTree>
    <p:extLst>
      <p:ext uri="{BB962C8B-B14F-4D97-AF65-F5344CB8AC3E}">
        <p14:creationId xmlns:p14="http://schemas.microsoft.com/office/powerpoint/2010/main" val="1494595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5026-7C15-4716-9545-609700BF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1A98-3545-49E1-A378-BC6813410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Online Payment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Automation in canceling booking which are not paid in time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Accessibility function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UI/UX enhancements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Online Billing/Originality Testing Feature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Customer Helpline system</a:t>
            </a:r>
          </a:p>
        </p:txBody>
      </p:sp>
    </p:spTree>
    <p:extLst>
      <p:ext uri="{BB962C8B-B14F-4D97-AF65-F5344CB8AC3E}">
        <p14:creationId xmlns:p14="http://schemas.microsoft.com/office/powerpoint/2010/main" val="1174200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619A-C6C7-42B0-A3DD-AF4F84D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3AAC9-FE38-4622-BCDB-EC584BF1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3E3A-3364-4656-804E-2421C0CC2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EB55-183F-41E6-BB64-B3F4C8B35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that I had completed will help with booking automation for futsal organization in a secure and reliable way.</a:t>
            </a:r>
          </a:p>
        </p:txBody>
      </p:sp>
    </p:spTree>
    <p:extLst>
      <p:ext uri="{BB962C8B-B14F-4D97-AF65-F5344CB8AC3E}">
        <p14:creationId xmlns:p14="http://schemas.microsoft.com/office/powerpoint/2010/main" val="2108841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DC2F-8316-472C-B053-B00C8EE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09" y="283845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43559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9E47-DFFF-4DB7-993D-02530194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10" y="2043642"/>
            <a:ext cx="8596668" cy="1826581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387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74DE-3B97-48AD-B2A4-8F99BE9E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9B2C-14A0-459C-8B56-CE2BAC3A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Time Consuming for both(Customer and Futsal)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Extra Human Resource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Un-Reliable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Availability issue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Marketing/Expanding issues</a:t>
            </a:r>
          </a:p>
        </p:txBody>
      </p:sp>
    </p:spTree>
    <p:extLst>
      <p:ext uri="{BB962C8B-B14F-4D97-AF65-F5344CB8AC3E}">
        <p14:creationId xmlns:p14="http://schemas.microsoft.com/office/powerpoint/2010/main" val="279858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D11C-5D91-4F57-B809-1F733975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F3F33-B84A-409C-B280-540A4A6F2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Aims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Promoting Sport in social communities and Healthy Lifestyle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Fully automation system for booking and record keeping system over Manual.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Reliable and Secure System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Reservation system will be made possible with online system.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Friendly UI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Lower cost with potential facilities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48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E033-1980-4256-B603-E638A484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D1E8-51E4-43A1-B703-0D6B53B28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Scope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Make Online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Secure and Reliable System</a:t>
            </a:r>
          </a:p>
          <a:p>
            <a:pPr marL="0" indent="0">
              <a:buNone/>
            </a:pPr>
            <a:r>
              <a:rPr lang="en-US" dirty="0"/>
              <a:t>Limitation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Lacks in Online Payment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Projects lacks upon Accessibility function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Rewards tracking per milestone for User.</a:t>
            </a:r>
          </a:p>
        </p:txBody>
      </p:sp>
    </p:spTree>
    <p:extLst>
      <p:ext uri="{BB962C8B-B14F-4D97-AF65-F5344CB8AC3E}">
        <p14:creationId xmlns:p14="http://schemas.microsoft.com/office/powerpoint/2010/main" val="97871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3CCF-7E05-4860-95DE-7E0099C4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F83EE-FB49-47F3-8F0C-10BA24519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52650"/>
            <a:ext cx="8596668" cy="4345912"/>
          </a:xfrm>
        </p:spPr>
        <p:txBody>
          <a:bodyPr/>
          <a:lstStyle/>
          <a:p>
            <a:r>
              <a:rPr lang="en-US" dirty="0"/>
              <a:t>Authentication via Login/Registration</a:t>
            </a:r>
          </a:p>
          <a:p>
            <a:r>
              <a:rPr lang="en-US" dirty="0"/>
              <a:t>Profile Edit/Update</a:t>
            </a:r>
          </a:p>
          <a:p>
            <a:r>
              <a:rPr lang="en-US" dirty="0"/>
              <a:t>Ground Booking as per availability</a:t>
            </a:r>
          </a:p>
          <a:p>
            <a:r>
              <a:rPr lang="en-US" dirty="0"/>
              <a:t>Cancel their Bookings</a:t>
            </a:r>
          </a:p>
          <a:p>
            <a:r>
              <a:rPr lang="en-US" dirty="0"/>
              <a:t>Calculation Collections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0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B68F-58D1-4421-B05D-4A5C95F4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404A-9474-4AB9-9D53-1308F92D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MVC- Model View Controller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Model</a:t>
            </a:r>
          </a:p>
          <a:p>
            <a:pPr marL="400050" lvl="1" indent="0">
              <a:buNone/>
            </a:pPr>
            <a:r>
              <a:rPr lang="en-US" dirty="0"/>
              <a:t>		Central part and UI Independent.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View </a:t>
            </a:r>
          </a:p>
          <a:p>
            <a:pPr marL="400050" lvl="1" indent="0">
              <a:buNone/>
            </a:pPr>
            <a:r>
              <a:rPr lang="en-US" dirty="0"/>
              <a:t>		Basically, view handles UI design of an application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Controller</a:t>
            </a:r>
          </a:p>
          <a:p>
            <a:pPr marL="400050" lvl="1" indent="0">
              <a:buNone/>
            </a:pPr>
            <a:r>
              <a:rPr lang="en-US" dirty="0"/>
              <a:t>		It accepts user inputs and translate it as command for Model or View.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7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FDFE-12C9-4231-B7F9-EB0DDE89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3B767-73E7-48D3-9A19-361A90DC4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001"/>
            <a:ext cx="8596668" cy="45173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CFC30-100C-48D8-88EA-C5EE5C7CC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82750"/>
            <a:ext cx="8702675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013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</TotalTime>
  <Words>392</Words>
  <Application>Microsoft Office PowerPoint</Application>
  <PresentationFormat>Widescreen</PresentationFormat>
  <Paragraphs>108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Trebuchet MS</vt:lpstr>
      <vt:lpstr>Wingdings</vt:lpstr>
      <vt:lpstr>Wingdings 3</vt:lpstr>
      <vt:lpstr>Facet</vt:lpstr>
      <vt:lpstr>Futsal MS(Ground Booking)</vt:lpstr>
      <vt:lpstr>Introduction</vt:lpstr>
      <vt:lpstr>Background</vt:lpstr>
      <vt:lpstr>Problem Statement</vt:lpstr>
      <vt:lpstr>Aim and Objectives</vt:lpstr>
      <vt:lpstr>Scope and Limitations</vt:lpstr>
      <vt:lpstr>Features </vt:lpstr>
      <vt:lpstr>Design Patterns</vt:lpstr>
      <vt:lpstr>Work Breakdown Structure</vt:lpstr>
      <vt:lpstr>Gantt Chart-1</vt:lpstr>
      <vt:lpstr>Gantt Chart-2</vt:lpstr>
      <vt:lpstr>Development Methodology</vt:lpstr>
      <vt:lpstr>ER-Diagram</vt:lpstr>
      <vt:lpstr>Static System Architecture – Class Diagram</vt:lpstr>
      <vt:lpstr>Use Case Diagram</vt:lpstr>
      <vt:lpstr>Activity Diagram -1 (Available Timeslot for booking) </vt:lpstr>
      <vt:lpstr>Activity Diagram-2 (View Booking Detail) </vt:lpstr>
      <vt:lpstr>Activity Diagram-3 (Calculating Collection)</vt:lpstr>
      <vt:lpstr>Sequence Diagram 1</vt:lpstr>
      <vt:lpstr>Sequence Diagram 1</vt:lpstr>
      <vt:lpstr>User Interface</vt:lpstr>
      <vt:lpstr>Home Page</vt:lpstr>
      <vt:lpstr>Login and Registration</vt:lpstr>
      <vt:lpstr>Admin Dashboard</vt:lpstr>
      <vt:lpstr>Admin Booking Process</vt:lpstr>
      <vt:lpstr>Listing out booking detail for admin.</vt:lpstr>
      <vt:lpstr>Client Dashboard</vt:lpstr>
      <vt:lpstr>Client Booking</vt:lpstr>
      <vt:lpstr>Booking Detail for Client</vt:lpstr>
      <vt:lpstr>Testing </vt:lpstr>
      <vt:lpstr>Risk and Configuration Management</vt:lpstr>
      <vt:lpstr>Future Work</vt:lpstr>
      <vt:lpstr>User Manual</vt:lpstr>
      <vt:lpstr>Conclusions</vt:lpstr>
      <vt:lpstr>Any Question?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Futsal MS(Ground Booking)</dc:title>
  <dc:creator>UTTAM</dc:creator>
  <cp:lastModifiedBy> </cp:lastModifiedBy>
  <cp:revision>98</cp:revision>
  <dcterms:created xsi:type="dcterms:W3CDTF">2019-03-11T11:55:53Z</dcterms:created>
  <dcterms:modified xsi:type="dcterms:W3CDTF">2019-04-03T02:31:10Z</dcterms:modified>
</cp:coreProperties>
</file>